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9" r:id="rId4"/>
    <p:sldId id="1142" r:id="rId5"/>
    <p:sldId id="1143" r:id="rId6"/>
    <p:sldId id="1144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Trains push China’s cultural heritage further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puts arms around local artists on ICH trains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ICH trains begin running on railways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 passengers share different local cultures of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8851" y="892582"/>
            <a:ext cx="3220538" cy="429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3241" y="8294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最佳标题题。通读全文可知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文章主要围绕火车推动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传播的主题展开介绍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列车推动中国非遗发展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适合作为最佳标题。故选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主要讲述了中国火车成为推广非物质文化遗产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的平台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通过现场表演、文化展示等方式让乘客近距离体验传统文化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并促进旅游业发展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同时面临空间限制等挑战。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41758"/>
            <a:ext cx="11485848" cy="1495154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4692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  <p:pic>
        <p:nvPicPr>
          <p:cNvPr id="4" name="th105.jpg" descr="id:21474882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19600" y="1748653"/>
            <a:ext cx="6079966" cy="290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1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algn="dist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wondered what else you can do on the train besides sleeping or scrolling through your phone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Actually, in China, trains have turned into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bring together the public and the nation’s Intangible Cultural Heritage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遗产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Trains go across China and they are becoming ideal places for introducing local traditional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example is the K7041 train from Harbin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Northeast China’s Heilongjiang Province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ICH train,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dressed in traditional clothes, sang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Oroqen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folk songs and his partner played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Oroqen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jaw harp, a musical instrument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Tourists on the train, especially those from southern China, sang and danced excitedly with the two performers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train made it easier to hold tourists’ attention to his shows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the train was a good platform for promoting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heritage comes to life on trains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ICH such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Qinhuai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from Nanjing,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Yulin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puppet shows, and tea-picking operas in Guangxi have also made appearances on high-speed trains across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offers passengers a close-up way to experience traditional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Professor Xiao Fang from Beijing Normal University shares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opinion on the new use of ICH trains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pointed out another advantage of this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Beyond cultural promotion, it offers help for tourism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passengers enjoy local traditions on board, they often develop a deeper interest in exploring the places they pass through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ICH train journeys still have challenges, including the narrow space on trains and passengers getting on and off at each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Therefore, some solutions are coming up—cultural corners show traditional arts, and QR codes connect to more digital information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help passengers to explore ICH at their own pace and continue learning after their journey 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success of ICH trains offers valuable lessons for cultural protection worldwide, proving that innovation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革新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tradition can work together to keep cultural heritage alive for future generations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fresh experience for passengers on the K7041 train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Travelling farther north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Joining in live shows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Wearing traditional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Having fun on the phone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349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“Tourists on the train, especially those from southern China, sang and danced excitedly with the two performers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乘客在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K7041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火车上的新鲜体验是参与现场表演（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如与表演者共舞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Professor Xiao both agree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ICH encourages more local visits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Trains help make ICH more popular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ICH improves the Chinese train journeys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Passengers welcome performers on ICH trains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461" y="829437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thought the train was a good platform for promoting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“Beyond cultural promotion, it offers help for tourism.”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两人均认为火车有助于推广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paragraph 5 mention about the ICH train journeys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features and influence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reasons and results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problems and methods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future and improvement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116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the ICH train journeys still have challenges”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“Therefore, some solutions are coming up...”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本段先提出挑战（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如狭窄的空间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再提出解决方法（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如文化角和二维码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478</Words>
  <Application>Microsoft Office PowerPoint</Application>
  <PresentationFormat>自定义</PresentationFormat>
  <Paragraphs>38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2025-09-17T13:34:02Z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